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297" r:id="rId11"/>
    <p:sldId id="293" r:id="rId12"/>
    <p:sldId id="260" r:id="rId13"/>
    <p:sldId id="265" r:id="rId14"/>
    <p:sldId id="264" r:id="rId15"/>
    <p:sldId id="267" r:id="rId16"/>
    <p:sldId id="266" r:id="rId17"/>
    <p:sldId id="285" r:id="rId18"/>
    <p:sldId id="286" r:id="rId19"/>
    <p:sldId id="281" r:id="rId20"/>
    <p:sldId id="287" r:id="rId21"/>
    <p:sldId id="274" r:id="rId22"/>
    <p:sldId id="278" r:id="rId23"/>
    <p:sldId id="270" r:id="rId24"/>
    <p:sldId id="269" r:id="rId25"/>
    <p:sldId id="271" r:id="rId26"/>
    <p:sldId id="272" r:id="rId27"/>
    <p:sldId id="282" r:id="rId28"/>
    <p:sldId id="291" r:id="rId29"/>
    <p:sldId id="283" r:id="rId30"/>
    <p:sldId id="280" r:id="rId31"/>
    <p:sldId id="290" r:id="rId32"/>
    <p:sldId id="417" r:id="rId33"/>
    <p:sldId id="419" r:id="rId34"/>
    <p:sldId id="354" r:id="rId35"/>
    <p:sldId id="418" r:id="rId36"/>
    <p:sldId id="302" r:id="rId37"/>
    <p:sldId id="416" r:id="rId38"/>
    <p:sldId id="257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8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21194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 + Quantum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Physics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784</Words>
  <Application>Microsoft Office PowerPoint</Application>
  <PresentationFormat>Widescreen</PresentationFormat>
  <Paragraphs>238</Paragraphs>
  <Slides>39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Schedule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78</cp:revision>
  <dcterms:created xsi:type="dcterms:W3CDTF">2019-07-10T15:35:39Z</dcterms:created>
  <dcterms:modified xsi:type="dcterms:W3CDTF">2019-07-24T10:50:07Z</dcterms:modified>
</cp:coreProperties>
</file>